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D30D-D5E3-16DA-BC27-8EF745C5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370FF5-3120-E514-BAFB-C38D69D3E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DCCF-C01C-4AA9-AB4D-8E9BB5F5E61D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B4732-EFCF-CCA9-430A-9495D5337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B2351-FDE5-38E2-2F3C-785E2B953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D9AF-19B3-4DC2-8B5A-925BB1161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96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4C4A18-B864-F6AD-2D54-183E05698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141E2-F8C7-3D3F-E999-FBE03D2C6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49695-89A7-E982-A401-E399185E1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FFDCCF-C01C-4AA9-AB4D-8E9BB5F5E61D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97283-E0C4-9481-9B3E-3A0699BBC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32A18-D8A0-5998-3826-7E37D665F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0ED9AF-19B3-4DC2-8B5A-925BB1161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95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8EE311-B2DF-3EA2-481A-622FFEEC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epithelial cytokines correlate the clinical features of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DD146-6872-4146-6597-DFB3FBA913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3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339E99-130B-7752-7D05-CE6D58B30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811BE-49B0-1581-D8A5-DF7524AF02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7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EB4474-B9FF-749A-7AD3-0ED17075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clinical features of asthma are associated with </a:t>
            </a:r>
            <a:br>
              <a:rPr lang="en-US"/>
            </a:br>
            <a:r>
              <a:rPr lang="en-US"/>
              <a:t>epithelial cytokines</a:t>
            </a:r>
            <a:r>
              <a:rPr lang="en-US" baseline="30000"/>
              <a:t>1–9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0C3C8-DBA5-1B45-722F-B5C09A60C4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29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0BDA58-5433-58E4-B54D-7FE389DAA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epithelial cytokine expression increases with disease </a:t>
            </a:r>
            <a:br>
              <a:rPr lang="en-US"/>
            </a:br>
            <a:r>
              <a:rPr lang="en-US"/>
              <a:t>severity in patients with asthma</a:t>
            </a:r>
            <a:r>
              <a:rPr lang="en-US" baseline="30000"/>
              <a:t>1,2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5FCB3-E10E-399A-3C60-8635069AF1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4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45674C-BED5-4CB2-EC6D-66BC0D91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epithelial cytokine expression correlates with reduced </a:t>
            </a:r>
            <a:br>
              <a:rPr lang="en-US"/>
            </a:br>
            <a:r>
              <a:rPr lang="en-US"/>
              <a:t>lung function in patients with asthma</a:t>
            </a:r>
            <a:r>
              <a:rPr lang="en-US" baseline="30000"/>
              <a:t>1</a:t>
            </a:r>
            <a:endParaRPr lang="en-GB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6AD068-3A01-5465-C095-8140C8F9B3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711FD5-F71B-B671-CB9C-0EFBFC40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TSLP may contribute to airway remodeling in patients</a:t>
            </a:r>
            <a:br>
              <a:rPr lang="en-US"/>
            </a:br>
            <a:r>
              <a:rPr lang="en-US"/>
              <a:t>with asthma</a:t>
            </a:r>
            <a:r>
              <a:rPr lang="en-US" baseline="30000"/>
              <a:t>1,2 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0907F9-3DAD-25BE-A400-702080C62D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1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6110BB-1F02-A003-9A92-4F9FC3EA3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IL-33 and IL-25 may promote airway remodeling  in patients </a:t>
            </a:r>
            <a:br>
              <a:rPr lang="en-GB"/>
            </a:br>
            <a:r>
              <a:rPr lang="en-GB"/>
              <a:t>with asthma</a:t>
            </a:r>
            <a:r>
              <a:rPr lang="en-GB" baseline="30000"/>
              <a:t>1–4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FDB7B-19BB-748E-DE8F-273783C7B9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05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04C7E8-A51F-CC7C-F44B-11AE12F0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epithelial cytokines may be associated with corticosteroid </a:t>
            </a:r>
            <a:br>
              <a:rPr lang="en-US"/>
            </a:br>
            <a:r>
              <a:rPr lang="en-US"/>
              <a:t>resistance in patients with asthma</a:t>
            </a:r>
            <a:r>
              <a:rPr lang="en-US" baseline="30000"/>
              <a:t>1–3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78A3C5-C4B5-499B-16B6-864C1A74F2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5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A48DA8-B931-9777-89CF-68902CCD1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 release following viral infection drives T2 </a:t>
            </a:r>
            <a:br>
              <a:rPr lang="en-GB"/>
            </a:br>
            <a:r>
              <a:rPr lang="en-GB"/>
              <a:t>response in patients with asthma</a:t>
            </a:r>
            <a:r>
              <a:rPr lang="en-GB" baseline="30000"/>
              <a:t>1,2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B7226C-16CA-DEA2-D6D1-B80CCDABAB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7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6E2B5E-8820-74C5-B40B-3337F8C9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1D924D-D07F-9A79-4B7E-07C24DADEA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86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20" ma:contentTypeDescription="Create a new document." ma:contentTypeScope="" ma:versionID="4fca0c2e84be45adaca25a0499e64aea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06265ad6153d5c4bdc7c0ae29e81f3c7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527EEE9E-9B5E-4E99-B539-A892F99541D3}"/>
</file>

<file path=customXml/itemProps2.xml><?xml version="1.0" encoding="utf-8"?>
<ds:datastoreItem xmlns:ds="http://schemas.openxmlformats.org/officeDocument/2006/customXml" ds:itemID="{03853496-2A08-49D8-AA24-5F0B8572EF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A92445-2513-4EB8-B06A-07D55D00A8F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8ce686f-ec55-47ba-93ac-4e1affdd0871"/>
    <ds:schemaRef ds:uri="http://schemas.openxmlformats.org/package/2006/metadata/core-properties"/>
    <ds:schemaRef ds:uri="f0fe46a7-c1fe-44cb-b57a-c90be0d90d64"/>
    <ds:schemaRef ds:uri="http://purl.org/dc/terms/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6DD918E-5EBD-49E6-B561-09AF1DF3B6C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How epithelial cytokines correlate the clinical features of asthma</vt:lpstr>
      <vt:lpstr>Multiple clinical features of asthma are associated with  epithelial cytokines1–9</vt:lpstr>
      <vt:lpstr>Airway epithelial cytokine expression increases with disease  severity in patients with asthma1,2</vt:lpstr>
      <vt:lpstr>Airway epithelial cytokine expression correlates with reduced  lung function in patients with asthma1</vt:lpstr>
      <vt:lpstr>TSLP may contribute to airway remodeling in patients with asthma1,2 </vt:lpstr>
      <vt:lpstr>IL-33 and IL-25 may promote airway remodeling  in patients  with asthma1–4</vt:lpstr>
      <vt:lpstr>Some epithelial cytokines may be associated with corticosteroid  resistance in patients with asthma1–3</vt:lpstr>
      <vt:lpstr>Epithelial cytokine release following viral infection drives T2  response in patients with asthma1,2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Beth Broughton</dc:creator>
  <cp:lastModifiedBy>Beth Broughton</cp:lastModifiedBy>
  <cp:revision>1</cp:revision>
  <dcterms:created xsi:type="dcterms:W3CDTF">2025-10-29T09:47:45Z</dcterms:created>
  <dcterms:modified xsi:type="dcterms:W3CDTF">2025-10-29T09:47:46Z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